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30.xml.rels" ContentType="application/vnd.openxmlformats-package.relationships+xml"/>
  <Override PartName="/ppt/notesSlides/notesSlide30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3.jpeg" ContentType="image/jpeg"/>
  <Override PartName="/ppt/media/image12.jpeg" ContentType="image/jpeg"/>
  <Override PartName="/ppt/media/image9.png" ContentType="image/png"/>
  <Override PartName="/ppt/media/image7.png" ContentType="image/png"/>
  <Override PartName="/ppt/media/image1.jpeg" ContentType="image/jpeg"/>
  <Override PartName="/ppt/media/image18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10.jpeg" ContentType="image/jpeg"/>
  <Override PartName="/ppt/media/image6.jpeg" ContentType="image/jpeg"/>
  <Override PartName="/ppt/media/image11.jpeg" ContentType="image/jpeg"/>
  <Override PartName="/ppt/media/image8.png" ContentType="image/png"/>
  <Override PartName="/ppt/media/image14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C9CD386-23ED-45D1-B1FF-3F4D40ED5F6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21F7FAE-0DC4-4D11-BAED-D7F5C113D74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gitlab.com/otter-tech/coc-incident-response-workshop/raw/master/report-template-for-responders.docx?inline=false" TargetMode="External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64600"/>
            <a:ext cx="9071640" cy="592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change your Zoom 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include your pronouns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(if you're comfortable sharing them)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It's under Participants, hover over your name,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click rename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Handling Privacy Concerns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will be confidential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anonymous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Tell reported person</a:t>
            </a:r>
            <a:br/>
            <a:r>
              <a:rPr b="0" lang="en-US" sz="3200" spc="-1" strike="noStrike">
                <a:latin typeface="Arial"/>
              </a:rPr>
              <a:t>a witness overheard / saw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escrow report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Act after second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Delay response to protect privacy of 2</a:t>
            </a:r>
            <a:r>
              <a:rPr b="0" lang="en-US" sz="2800" spc="-1" strike="noStrike" baseline="14000000">
                <a:latin typeface="Arial"/>
              </a:rPr>
              <a:t>nd</a:t>
            </a:r>
            <a:r>
              <a:rPr b="0" lang="en-US" sz="2800" spc="-1" strike="noStrike">
                <a:latin typeface="Arial"/>
              </a:rPr>
              <a:t>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Don't mention multiple reports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5" name="TextShape 3"/>
          <p:cNvSpPr txBox="1"/>
          <p:nvPr/>
        </p:nvSpPr>
        <p:spPr>
          <a:xfrm>
            <a:off x="5805720" y="4372560"/>
            <a:ext cx="3219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Locked CC BY 2.0 montillon.a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5454360" y="1851120"/>
            <a:ext cx="3880440" cy="239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Report Template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Most important: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Reported person's name and description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Reporter's contact info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Key points of the incident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Tips section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Optional information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ask how you should handle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Link to download report template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QUEST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Quiet place</a:t>
            </a:r>
            <a:r>
              <a:rPr b="0" lang="en-US" sz="2800" spc="-1" strike="noStrike">
                <a:latin typeface="Arial"/>
              </a:rPr>
              <a:t> - offer a private room / private chat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Unsafe</a:t>
            </a:r>
            <a:r>
              <a:rPr b="0" lang="en-US" sz="2800" spc="-1" strike="noStrike">
                <a:latin typeface="Arial"/>
              </a:rPr>
              <a:t> - call another incident responder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Emotions</a:t>
            </a:r>
            <a:r>
              <a:rPr b="0" lang="en-US" sz="2800" spc="-1" strike="noStrike">
                <a:latin typeface="Arial"/>
              </a:rPr>
              <a:t> - "You felt (emotion) when (behavior)"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Security</a:t>
            </a:r>
            <a:r>
              <a:rPr b="0" lang="en-US" sz="2800" spc="-1" strike="noStrike">
                <a:latin typeface="Arial"/>
              </a:rPr>
              <a:t> -</a:t>
            </a:r>
            <a:r>
              <a:rPr b="0" lang="en-US" sz="2800" spc="-1" strike="noStrike">
                <a:latin typeface="Arial"/>
              </a:rPr>
              <a:t> how to protect reporter privacy &amp; safety?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Trust</a:t>
            </a:r>
            <a:r>
              <a:rPr b="0" lang="en-US" sz="2800" spc="-1" strike="noStrike">
                <a:latin typeface="Arial"/>
              </a:rPr>
              <a:t> - help the reporter feel more welcome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Thank the reporter. Get their contact info.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8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9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3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</a:t>
            </a:r>
            <a:r>
              <a:rPr b="0" lang="en-US" sz="4400" spc="-1" strike="noStrike">
                <a:latin typeface="Arial"/>
              </a:rPr>
              <a:t>t is </a:t>
            </a:r>
            <a:r>
              <a:rPr b="0" lang="en-US" sz="4400" spc="-1" strike="noStrike">
                <a:latin typeface="Arial"/>
              </a:rPr>
              <a:t>Not </a:t>
            </a:r>
            <a:r>
              <a:rPr b="0" lang="en-US" sz="4400" spc="-1" strike="noStrike">
                <a:latin typeface="Arial"/>
              </a:rPr>
              <a:t>Magi</a:t>
            </a:r>
            <a:r>
              <a:rPr b="0" lang="en-US" sz="4400" spc="-1" strike="noStrike">
                <a:latin typeface="Arial"/>
              </a:rPr>
              <a:t>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they understand why their</a:t>
            </a:r>
            <a:br/>
            <a:r>
              <a:rPr b="0" lang="en-US" sz="3200" spc="-1" strike="noStrike">
                <a:latin typeface="Arial"/>
              </a:rPr>
              <a:t>behavior was inappropriate?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they agree to change?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Afterwards: Based on your conversation,</a:t>
            </a:r>
            <a:br/>
            <a:r>
              <a:rPr b="0" lang="en-US" sz="3200" spc="-1" strike="noStrike">
                <a:latin typeface="Arial"/>
              </a:rPr>
              <a:t>does the reporter intend to continue the behavior?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97" name="TextShape 3"/>
          <p:cNvSpPr txBox="1"/>
          <p:nvPr/>
        </p:nvSpPr>
        <p:spPr>
          <a:xfrm>
            <a:off x="6899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</a:t>
            </a:r>
            <a:r>
              <a:rPr b="0" lang="en-US" sz="1800" spc="-1" strike="noStrike">
                <a:latin typeface="Arial"/>
              </a:rPr>
              <a:t>Fabricio </a:t>
            </a:r>
            <a:r>
              <a:rPr b="0" lang="en-US" sz="1800" spc="-1" strike="noStrike">
                <a:latin typeface="Arial"/>
              </a:rPr>
              <a:t>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101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What events or communities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you enforce a Code of Conduct 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09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13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Reports</a:t>
            </a:r>
            <a:br/>
            <a:r>
              <a:rPr b="0" lang="en-US" sz="4400" spc="-1" strike="noStrike">
                <a:latin typeface="Arial"/>
              </a:rPr>
              <a:t>Risk vs. Impact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Risk: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physically unsafe?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impacts mental health?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risk of behavior being repeated?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Impact: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number of witnesses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authority / leadership of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 to people from marginalized groups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8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0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4" name="Table 2"/>
          <p:cNvGraphicFramePr/>
          <p:nvPr/>
        </p:nvGraphicFramePr>
        <p:xfrm>
          <a:off x="2495880" y="1796400"/>
          <a:ext cx="5075280" cy="368496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84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71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107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9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97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Successfully Encouraging</a:t>
            </a:r>
            <a:br/>
            <a:r>
              <a:rPr b="0" lang="en-US" sz="4400" spc="-1" strike="noStrike">
                <a:latin typeface="Arial"/>
              </a:rPr>
              <a:t>Change in Reported People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 is to change inappropriate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will see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Reiterate behavior and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shared community goals: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safe, inclusive, welcoming,</a:t>
            </a:r>
            <a:br/>
            <a:r>
              <a:rPr b="0" lang="en-US" sz="2800" spc="-1" strike="noStrike">
                <a:latin typeface="Arial"/>
              </a:rPr>
              <a:t>collaboration, creativity,</a:t>
            </a:r>
            <a:br/>
            <a:r>
              <a:rPr b="0" lang="en-US" sz="2800" spc="-1" strike="noStrike">
                <a:latin typeface="Arial"/>
              </a:rPr>
              <a:t>constructive communication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private ways to practice new skills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Code of Conduct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Third party witness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Transparency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Q&amp;A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41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47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 duties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 &amp; paired practice #1a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on a report &amp; paired practice #1b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 practice #2a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Group report evaluation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on a report practice #2b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51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62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To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>
            <a:noFill/>
          </a:ln>
        </p:spPr>
      </p:pic>
      <p:sp>
        <p:nvSpPr>
          <p:cNvPr id="66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72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39972</TotalTime>
  <Application>LibreOffice/6.4.1.2$Linux_X86_64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2020-05-07T13:02:42Z</dcterms:modified>
  <cp:revision>224</cp:revision>
  <dc:subject/>
  <dc:title/>
</cp:coreProperties>
</file>